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5" r:id="rId3"/>
    <p:sldId id="309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10" r:id="rId20"/>
    <p:sldId id="362" r:id="rId21"/>
    <p:sldId id="363" r:id="rId22"/>
    <p:sldId id="308" r:id="rId23"/>
    <p:sldId id="388" r:id="rId24"/>
    <p:sldId id="307" r:id="rId25"/>
    <p:sldId id="312" r:id="rId26"/>
    <p:sldId id="313" r:id="rId27"/>
    <p:sldId id="382" r:id="rId28"/>
    <p:sldId id="383" r:id="rId29"/>
    <p:sldId id="384" r:id="rId30"/>
    <p:sldId id="385" r:id="rId31"/>
    <p:sldId id="318" r:id="rId32"/>
    <p:sldId id="337" r:id="rId33"/>
    <p:sldId id="339" r:id="rId34"/>
    <p:sldId id="341" r:id="rId35"/>
    <p:sldId id="257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1" r:id="rId46"/>
    <p:sldId id="345" r:id="rId47"/>
    <p:sldId id="347" r:id="rId48"/>
    <p:sldId id="30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2656" y="-186583"/>
            <a:ext cx="12192000" cy="702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Ь. ГИВИ СИПРОШВИЛИ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596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870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Ь, АНДРЕЕВ АЛЕКСАНДР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4638"/>
            <a:ext cx="8147248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97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Ь. АЛЕКСАНДР ГОЛОВИН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6178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352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Ь. ИГОРЬ МИХАЙЛОВ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632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335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Ь В АБРАМЦЕВО. ВАСИЛИЙ ПОЛЕНОВ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4638"/>
            <a:ext cx="8147248" cy="62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832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СЕНЬ. АЛЕКСЕЙ САВРАСОВ.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96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7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КТЯБРЬ. ИСААК ЛЕВИТАН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585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8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АННЯЯ ОСЕНЬ. ИВАН ШИШКИН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585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67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ЛЕС. ЛЕОНИД АФРЕМОВ 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753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1052736"/>
            <a:ext cx="99371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ОСЕНИ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6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92896"/>
            <a:ext cx="760721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КАЛЕЙДОСКОП  ОСЕНИ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4274" name="Picture 2" descr="https://puzzleit.ru/files/puzzles/128/127850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0" y="44624"/>
            <a:ext cx="42800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s://img5.goodfon.ru/original/2048x1367/1/ac/osen-doroga-derevia-listia-li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4166420"/>
            <a:ext cx="4032448" cy="269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254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4525963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Жестовая песня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</a:rPr>
              <a:t>Разноцветная осень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Афанасьева Анастасия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438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4474"/>
            <a:ext cx="8229600" cy="5361459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Осенний вальс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ученики 4 класса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3447415" cy="344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653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874" y="-32840"/>
            <a:ext cx="8229600" cy="6513587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Музыкальная композиция</a:t>
            </a: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                              Яшин Григорий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s://avatars.mds.yandex.net/i?id=65090fb96800eb5b4b8c70f108dd4de477355a16-125694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49" y="3409407"/>
            <a:ext cx="3286125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00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5132" y="116632"/>
            <a:ext cx="7961668" cy="6513587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Музыкальная композиция</a:t>
            </a: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                                               Ученица 3а класса Юшина Варвара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                                           </a:t>
            </a:r>
            <a:r>
              <a:rPr lang="ru-RU" sz="2200" dirty="0" err="1" smtClean="0">
                <a:solidFill>
                  <a:srgbClr val="C00000"/>
                </a:solidFill>
              </a:rPr>
              <a:t>Шаталовский</a:t>
            </a:r>
            <a:r>
              <a:rPr lang="ru-RU" sz="2200" dirty="0" smtClean="0">
                <a:solidFill>
                  <a:srgbClr val="C00000"/>
                </a:solidFill>
              </a:rPr>
              <a:t> Вадим Юрьевич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                                                      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https://avatars.mds.yandex.net/i?id=755d332b5f71c8b5c45bf7a9be19603872c12d2b-11409613-images-thumbs&amp;n=1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3359958"/>
            <a:ext cx="4248472" cy="2569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01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1052736"/>
            <a:ext cx="99371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ОСЕНИ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5760640"/>
          </a:xfrm>
          <a:prstGeom prst="cloudCallout">
            <a:avLst>
              <a:gd name="adj1" fmla="val 51969"/>
              <a:gd name="adj2" fmla="val 78809"/>
            </a:avLst>
          </a:prstGeom>
          <a:solidFill>
            <a:srgbClr val="F9F99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Сценка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«Семейные посиделки»</a:t>
            </a:r>
          </a:p>
          <a:p>
            <a:pPr marL="0" indent="0" algn="ctr">
              <a:buNone/>
            </a:pPr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5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738570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«ПОЭТЫ ОСЕНИ»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915816" y="5229200"/>
            <a:ext cx="6048663" cy="1512167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 Ученики 8а класса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1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01158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Есть в осени первоначальной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Короткая, но дивная пора –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Весь день стоит как бы хрустальный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 лучезарны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Федор Иванович Тютчев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7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01158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Уж небо осенью дышало,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Уж реже солнышко блестело,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Короче становился день,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Лесов таинственная сень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 печальным шумом обнажалась.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Александр Сергеевич Пушкин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01158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Осень. Осыпает весь наш бедный сад,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Листья пожелтевшие по ветру летят,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Лишь вдали красуются там, на дне долин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Кисти ярко-красных вянущих рябин.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Алексей Константинович Толстой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1052736"/>
            <a:ext cx="99371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Картины об ОСЕНИ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01158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Унылая пора! Очей очарованье!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Приятна мне твоя прощальная краса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Люблю я пышное природы увяданье,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багрец и золото одетые леса…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Александр Сергеевич Пушкин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9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348880"/>
            <a:ext cx="738570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«Препятствия»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63405" y="692696"/>
            <a:ext cx="7776845" cy="2736304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конкурс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7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16832"/>
            <a:ext cx="7247171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ОСЕННИХ МИНИАТЮР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0848"/>
            <a:ext cx="760721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ОСЕННИЕ ИМЕНИННИКИ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7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55576" y="548680"/>
            <a:ext cx="7776845" cy="4679950"/>
          </a:xfrm>
          <a:prstGeom prst="horizontalScroll">
            <a:avLst/>
          </a:prstGeom>
          <a:solidFill>
            <a:srgbClr val="F9F99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Пантомима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Sitka Small" panose="02000505000000020004" pitchFamily="2" charset="0"/>
              </a:rPr>
              <a:t>«Вешалка»</a:t>
            </a:r>
          </a:p>
          <a:p>
            <a:pPr algn="ctr"/>
            <a:endParaRPr lang="ru-RU" sz="5400" dirty="0" smtClean="0">
              <a:solidFill>
                <a:srgbClr val="C00000"/>
              </a:solidFill>
              <a:latin typeface="Sitka Small" panose="02000505000000020004" pitchFamily="2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Sitka Small" panose="02000505000000020004" pitchFamily="2" charset="0"/>
              </a:rPr>
              <a:t>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Sitka Small" panose="02000505000000020004" pitchFamily="2" charset="0"/>
              </a:rPr>
              <a:t>Овчинникова</a:t>
            </a:r>
            <a:r>
              <a:rPr lang="ru-RU" sz="2400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Sitka Small" panose="02000505000000020004" pitchFamily="2" charset="0"/>
              </a:rPr>
              <a:t>Латика</a:t>
            </a:r>
            <a:endParaRPr lang="ru-RU" sz="2400" dirty="0" smtClean="0">
              <a:solidFill>
                <a:schemeClr val="tx1"/>
              </a:solidFill>
              <a:latin typeface="Sitka Small" panose="02000505000000020004" pitchFamily="2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Sitka Small" panose="02000505000000020004" pitchFamily="2" charset="0"/>
              </a:rPr>
              <a:t>                         Родин Дмитрий</a:t>
            </a:r>
            <a:endParaRPr lang="ru-RU" sz="2400" dirty="0">
              <a:solidFill>
                <a:schemeClr val="tx1"/>
              </a:solidFill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2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105" y="2787893"/>
            <a:ext cx="760721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Разминка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«ОСЕННЯЯ  ВИКТОРИНА»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672626"/>
            <a:ext cx="5454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/>
              <a:t>Как в России называют период теплой погоды в середине осени?</a:t>
            </a:r>
          </a:p>
          <a:p>
            <a:pPr algn="ctr">
              <a:buNone/>
            </a:pPr>
            <a:endParaRPr lang="ru-RU" sz="4000" dirty="0"/>
          </a:p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бабье лето</a:t>
            </a:r>
          </a:p>
        </p:txBody>
      </p:sp>
    </p:spTree>
    <p:extLst>
      <p:ext uri="{BB962C8B-B14F-4D97-AF65-F5344CB8AC3E}">
        <p14:creationId xmlns="" xmlns:p14="http://schemas.microsoft.com/office/powerpoint/2010/main" val="3168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74351" y="165101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400" dirty="0"/>
              <a:t>Какое дерево является символом осени?</a:t>
            </a:r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клен</a:t>
            </a:r>
          </a:p>
        </p:txBody>
      </p:sp>
    </p:spTree>
    <p:extLst>
      <p:ext uri="{BB962C8B-B14F-4D97-AF65-F5344CB8AC3E}">
        <p14:creationId xmlns="" xmlns:p14="http://schemas.microsoft.com/office/powerpoint/2010/main" val="20589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1672626"/>
            <a:ext cx="5166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/>
              <a:t>Какое универсальное средство от дождя было изобретено в Китае?</a:t>
            </a:r>
          </a:p>
          <a:p>
            <a:pPr algn="ctr">
              <a:buNone/>
            </a:pPr>
            <a:endParaRPr lang="ru-RU" sz="4000" dirty="0"/>
          </a:p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зонт</a:t>
            </a:r>
          </a:p>
        </p:txBody>
      </p:sp>
    </p:spTree>
    <p:extLst>
      <p:ext uri="{BB962C8B-B14F-4D97-AF65-F5344CB8AC3E}">
        <p14:creationId xmlns="" xmlns:p14="http://schemas.microsoft.com/office/powerpoint/2010/main" val="613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3924" y="19055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800" dirty="0"/>
              <a:t>В каком лесу нет листьев? </a:t>
            </a:r>
          </a:p>
          <a:p>
            <a:pPr algn="ctr">
              <a:buNone/>
            </a:pPr>
            <a:endParaRPr lang="ru-RU" sz="4800" dirty="0"/>
          </a:p>
          <a:p>
            <a:pPr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В еловом</a:t>
            </a:r>
          </a:p>
        </p:txBody>
      </p:sp>
    </p:spTree>
    <p:extLst>
      <p:ext uri="{BB962C8B-B14F-4D97-AF65-F5344CB8AC3E}">
        <p14:creationId xmlns="" xmlns:p14="http://schemas.microsoft.com/office/powerpoint/2010/main" val="4458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ЕЖНАЯ ОСЕНЬ. Т. КРАВЦОВА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96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83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672626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573246"/>
            <a:ext cx="6001258" cy="207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 – символ России?  </a:t>
            </a:r>
            <a:endParaRPr lang="ru-RU" sz="3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89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5582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4800" dirty="0"/>
              <a:t>Сколько дней длится осень? </a:t>
            </a:r>
          </a:p>
          <a:p>
            <a:pPr lvl="0">
              <a:buNone/>
            </a:pPr>
            <a:endParaRPr lang="ru-RU" sz="4800" dirty="0"/>
          </a:p>
          <a:p>
            <a:pPr lvl="0">
              <a:buNone/>
            </a:pPr>
            <a:endParaRPr lang="ru-RU" sz="4800" dirty="0"/>
          </a:p>
          <a:p>
            <a:pPr lvl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91 день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6843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672626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08836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Чем заканчивается осень? </a:t>
            </a:r>
            <a:endParaRPr lang="ru-RU" sz="4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ноябрём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924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651013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4400" dirty="0"/>
              <a:t>Чем заканчивается сентябрь, октябрь и ноябрь</a:t>
            </a:r>
            <a:r>
              <a:rPr lang="ru-RU" sz="4400" dirty="0" smtClean="0"/>
              <a:t>?</a:t>
            </a:r>
          </a:p>
          <a:p>
            <a:pPr lvl="0" algn="ctr">
              <a:buNone/>
            </a:pPr>
            <a:r>
              <a:rPr lang="ru-RU" sz="4400" dirty="0" smtClean="0"/>
              <a:t>  </a:t>
            </a:r>
            <a:endParaRPr lang="ru-RU" sz="4400" dirty="0"/>
          </a:p>
          <a:p>
            <a:pPr lvl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(мягким знаком 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0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660406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4800" dirty="0"/>
              <a:t>С чего начинается осень? </a:t>
            </a:r>
          </a:p>
          <a:p>
            <a:pPr lvl="0" algn="ctr">
              <a:buNone/>
            </a:pPr>
            <a:endParaRPr lang="ru-RU" sz="4800" dirty="0"/>
          </a:p>
          <a:p>
            <a:pPr lvl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 с буквы о</a:t>
            </a:r>
          </a:p>
        </p:txBody>
      </p:sp>
    </p:spTree>
    <p:extLst>
      <p:ext uri="{BB962C8B-B14F-4D97-AF65-F5344CB8AC3E}">
        <p14:creationId xmlns="" xmlns:p14="http://schemas.microsoft.com/office/powerpoint/2010/main" val="17752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осенние рам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50"/>
            <a:ext cx="91823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410889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Какие птицы раньше всех улетают на юг? </a:t>
            </a:r>
            <a:endParaRPr lang="ru-RU" sz="4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Стрижи</a:t>
            </a:r>
          </a:p>
          <a:p>
            <a:pPr algn="ctr"/>
            <a:r>
              <a:rPr lang="ru-RU" sz="4400" smtClean="0">
                <a:solidFill>
                  <a:srgbClr val="C00000"/>
                </a:solidFill>
                <a:latin typeface="Arial" panose="020B0604020202020204" pitchFamily="34" charset="0"/>
              </a:rPr>
              <a:t>Ласточки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92896"/>
            <a:ext cx="7607211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«ОСЕННЯЯ КОРЗИНКА»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s://s3.nat-geo.ru/images/2019/5/14/6685c0b188e7441e88aa7fbfc6484d91.max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81128"/>
            <a:ext cx="3096344" cy="206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s1.fotokto.ru/photo/full/363/363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2829451" cy="202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32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80528" y="1052736"/>
            <a:ext cx="886198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ОСЕНИ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2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utumn_Many_Foliage_Maple_578448_2048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835792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ОСЕННИЙ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5298" name="Picture 2" descr="https://s3.nat-geo.ru/images/2019/5/14/6685c0b188e7441e88aa7fbfc6484d91.max-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09761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0" name="Picture 4" descr="http://s1.fotokto.ru/photo/full/363/3635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56250"/>
            <a:ext cx="3744416" cy="268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ЕРЁЗКИ ОСЕНЬЮ. ЛЕОНИД АФРЕМОВ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603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01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ЗОЛОТАЯ ОСЕНЬ . ИСААК ЛЕВИТАН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4638"/>
            <a:ext cx="7344816" cy="603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478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ЗОЛОТАЯ ОСЕНЬ . ВАСИЛИЙ ПОЛЕНОВ ,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890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42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СЕННЯЯ ДОРОГА. ВАЛЕНТИН ТЕРЕЩЕНКО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8229600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886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ТАКАЯ ЯРКАЯ ОСЕНЬ. ИГОРЬ ПРИЩЕПА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4638"/>
            <a:ext cx="8147248" cy="6178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678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283</Words>
  <Application>Microsoft Office PowerPoint</Application>
  <PresentationFormat>Экран (4:3)</PresentationFormat>
  <Paragraphs>127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2021-10-12T07:01:09Z</dcterms:created>
  <dcterms:modified xsi:type="dcterms:W3CDTF">2026-05-19T07:00:34Z</dcterms:modified>
</cp:coreProperties>
</file>